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notesMasterIdLst>
    <p:notesMasterId r:id="rId3"/>
  </p:notesMasterIdLst>
  <p:sldIdLst>
    <p:sldId id="270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24ED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CE302-10D5-4AB5-91B1-7BF127C707EB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58079-91A8-44C8-B036-885FFC1FE5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264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2E9055-29FF-A741-80CC-1D0DAF00D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1EC8305-3A09-8C01-7F0A-80037CE1E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5D1621-E82A-8C20-A2B1-8C7B25E39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8D4-38DB-4491-8896-0A651391D5C9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267C32-0D42-63DD-4621-163465D01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6D104F-8837-1AE1-96BB-A51D50BC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4B-574E-4B49-A0EB-EAB3D7193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88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F3BD4D-43D9-1AB3-25C7-B70C65C1D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C3F02D-BF5B-1975-FB93-77896B908C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975DCC-7224-0E27-CAE7-E7E2EC72D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8D4-38DB-4491-8896-0A651391D5C9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2D5BEB-A0A1-1742-68FF-03DFDFB2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3ACDBC-7DBF-9F5E-C682-2552E295F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4B-574E-4B49-A0EB-EAB3D7193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20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7950FD4-17D2-8680-8C13-5469CAC43C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1F4CD9-721F-816F-FD69-460966ADB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188527-B4B6-CF13-7C92-29AE99EB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8D4-38DB-4491-8896-0A651391D5C9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01343C-903B-6459-D1A8-1B4C355BB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0B400C-7CC0-3B92-7820-F187CDB6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4B-574E-4B49-A0EB-EAB3D7193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08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FCB9EE-4C1C-50A4-42D1-0309AD188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9596BB-401A-F5DC-4591-87761F77B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C28D4A-B94C-FC1A-456B-9D53C8009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8D4-38DB-4491-8896-0A651391D5C9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4FF2A4-BA91-01D4-F555-20E95FA61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8706C1-4CDF-890F-C8B8-5FF5E043C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4B-574E-4B49-A0EB-EAB3D7193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0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3C0B81-4148-1F7C-A28E-7055B2400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094704-388D-F0E0-CB19-61A4FAF7F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D60F81-A2EF-D89D-E329-45D5A4231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8D4-38DB-4491-8896-0A651391D5C9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AF4DF5-8B5F-AED5-A527-3083E6095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7125E7-3B01-11FC-86BE-C27A685D9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4B-574E-4B49-A0EB-EAB3D7193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45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FDAFE9-868D-F879-5B39-55C9C65F6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D3A86D-BDA2-A3AD-C781-03A8A2593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A751BF-A881-7481-3EF1-4AF7E881D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91026F-D782-F8BE-58C2-2372D19C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8D4-38DB-4491-8896-0A651391D5C9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7C3466-3AAC-8F75-F766-3D19CCB42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DF6494-61EE-48D3-A50C-18DFBC70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4B-574E-4B49-A0EB-EAB3D7193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90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12307C-E511-8302-DC75-2FFD69AD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0FF1F4-B52C-D57F-270C-81A817CA1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3287E90-20CC-F46B-87F8-37A7CAD4A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B203F51-3DA1-6F4F-0680-E918AE8DB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A643FF9-9F50-6A66-2C60-89DA8C046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F24947D-4D2E-5E7F-B67C-0DF493BE9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8D4-38DB-4491-8896-0A651391D5C9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DE6080A-7627-A7FE-4614-378A8C00C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C1880F4-92A0-D9E4-5679-E2CB11CE5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4B-574E-4B49-A0EB-EAB3D7193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44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73F958-B28C-DBEE-F423-A3956CE91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4A9D54A-A969-9012-54A1-4D9618836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8D4-38DB-4491-8896-0A651391D5C9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2BE41B9-9957-1E92-5D6B-BDAFB635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814B884-95C5-B6A0-9C15-2E418FCB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4B-574E-4B49-A0EB-EAB3D7193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73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171029E-0842-2408-C254-D3FB5F153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8D4-38DB-4491-8896-0A651391D5C9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EDFC73F-69C1-3BDE-1989-D9AD7B5A4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6D8632-EB43-1335-89A4-A610C4DE7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4B-574E-4B49-A0EB-EAB3D7193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0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4CA9AE-5BBB-D48A-9DFE-B76E47FF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071975-45CC-216C-9F5C-6998C986C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5AC416-883C-68C9-74CF-7DD17C78A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F6ED1D-CA2E-0972-1176-23664D5BA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8D4-38DB-4491-8896-0A651391D5C9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D2ED3C-0FDC-AB4D-3D76-D2B20CFC8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537569-B252-BDF0-D8A6-98324C06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4B-574E-4B49-A0EB-EAB3D7193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900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6E1A19-2AC1-9AE4-82DA-A6758B6B9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80D7FA1-D15E-2B39-1F5E-E715FF1F5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802C6E-CC12-6B0F-3B0C-27DF81444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FA5028-201C-CFE9-13C3-F4ACA59F9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8D4-38DB-4491-8896-0A651391D5C9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8B71B44-232C-7C79-42AC-699AA64A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BA1A9B-2817-80D5-88D3-455B71D28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844B-574E-4B49-A0EB-EAB3D7193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825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8238C92-4E2D-5675-73F6-03E9654B4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1DF1C1-DC72-34FE-3C88-0AB893167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5BB955-AD04-DBF3-4E2D-D47E2057BC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0CD8D4-38DB-4491-8896-0A651391D5C9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0F84EE-FEE2-5386-C7D5-8B7D57ABC6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6DEAB4-9441-0A99-D6AF-6663F719C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C0844B-574E-4B49-A0EB-EAB3D7193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8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30D32651-9AF6-F271-11B6-4695573E4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879" y="0"/>
            <a:ext cx="90922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80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谷口</dc:creator>
  <cp:lastModifiedBy>小川</cp:lastModifiedBy>
  <cp:revision>70</cp:revision>
  <cp:lastPrinted>2024-07-08T02:21:30Z</cp:lastPrinted>
  <dcterms:created xsi:type="dcterms:W3CDTF">2023-04-13T09:47:49Z</dcterms:created>
  <dcterms:modified xsi:type="dcterms:W3CDTF">2025-01-22T08:47:14Z</dcterms:modified>
</cp:coreProperties>
</file>